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Arial Bold" charset="1" panose="020B0704020202020204"/>
      <p:regular r:id="rId23"/>
    </p:embeddedFont>
    <p:embeddedFont>
      <p:font typeface="Arial" charset="1" panose="020B0604020202020204"/>
      <p:regular r:id="rId24"/>
    </p:embeddedFont>
    <p:embeddedFont>
      <p:font typeface="ITC Franklin Gothic LT Semi-Bold" charset="1" panose="020B0704030502020204"/>
      <p:regular r:id="rId25"/>
    </p:embeddedFont>
    <p:embeddedFont>
      <p:font typeface="ITC Franklin Gothic LT" charset="1" panose="020B050403050302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69801" y="4628646"/>
            <a:ext cx="16948398" cy="5007224"/>
            <a:chOff x="0" y="0"/>
            <a:chExt cx="22597864" cy="66762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597872" cy="6676263"/>
            </a:xfrm>
            <a:custGeom>
              <a:avLst/>
              <a:gdLst/>
              <a:ahLst/>
              <a:cxnLst/>
              <a:rect r="r" b="b" t="t" l="l"/>
              <a:pathLst>
                <a:path h="6676263" w="22597872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286000" y="2772451"/>
            <a:ext cx="13716000" cy="1466667"/>
            <a:chOff x="0" y="0"/>
            <a:chExt cx="18288000" cy="195555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288000" cy="1955556"/>
            </a:xfrm>
            <a:custGeom>
              <a:avLst/>
              <a:gdLst/>
              <a:ahLst/>
              <a:cxnLst/>
              <a:rect r="r" b="b" t="t" l="l"/>
              <a:pathLst>
                <a:path h="1955556" w="18288000">
                  <a:moveTo>
                    <a:pt x="0" y="0"/>
                  </a:moveTo>
                  <a:lnTo>
                    <a:pt x="18288000" y="0"/>
                  </a:lnTo>
                  <a:lnTo>
                    <a:pt x="18288000" y="1955556"/>
                  </a:lnTo>
                  <a:lnTo>
                    <a:pt x="0" y="19555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8288000" cy="1984131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b="true" sz="5400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SMART STUDY PLANNER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-403233" y="1578152"/>
            <a:ext cx="18907092" cy="804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b="true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CAPSTONE 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767734" y="6906217"/>
            <a:ext cx="11787394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true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Presented By:</a:t>
            </a:r>
          </a:p>
          <a:p>
            <a:pPr algn="l">
              <a:lnSpc>
                <a:spcPts val="3600"/>
              </a:lnSpc>
            </a:pPr>
            <a:r>
              <a:rPr lang="en-US" sz="3000" b="true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1.Abdalah Ansari Abdul Rozack - Mohamed Sathak Aj College Of Engineering - Computer Science And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SCREEN SNAPS OUTPUT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589509" y="3079409"/>
            <a:ext cx="10669821" cy="6345559"/>
          </a:xfrm>
          <a:custGeom>
            <a:avLst/>
            <a:gdLst/>
            <a:ahLst/>
            <a:cxnLst/>
            <a:rect r="r" b="b" t="t" l="l"/>
            <a:pathLst>
              <a:path h="6345559" w="10669821">
                <a:moveTo>
                  <a:pt x="0" y="0"/>
                </a:moveTo>
                <a:lnTo>
                  <a:pt x="10669821" y="0"/>
                </a:lnTo>
                <a:lnTo>
                  <a:pt x="10669821" y="6345559"/>
                </a:lnTo>
                <a:lnTo>
                  <a:pt x="0" y="6345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306" r="0" b="-14732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SCREEN SNAPS OUTPUT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079695" y="3171112"/>
            <a:ext cx="10786744" cy="6485753"/>
          </a:xfrm>
          <a:custGeom>
            <a:avLst/>
            <a:gdLst/>
            <a:ahLst/>
            <a:cxnLst/>
            <a:rect r="r" b="b" t="t" l="l"/>
            <a:pathLst>
              <a:path h="6485753" w="10786744">
                <a:moveTo>
                  <a:pt x="0" y="0"/>
                </a:moveTo>
                <a:lnTo>
                  <a:pt x="10786744" y="0"/>
                </a:lnTo>
                <a:lnTo>
                  <a:pt x="10786744" y="6485753"/>
                </a:lnTo>
                <a:lnTo>
                  <a:pt x="0" y="6485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926" r="-756" b="-14682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SCREEN SNAPS OUTPUT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447291" y="3044465"/>
            <a:ext cx="11195220" cy="6612400"/>
          </a:xfrm>
          <a:custGeom>
            <a:avLst/>
            <a:gdLst/>
            <a:ahLst/>
            <a:cxnLst/>
            <a:rect r="r" b="b" t="t" l="l"/>
            <a:pathLst>
              <a:path h="6612400" w="11195220">
                <a:moveTo>
                  <a:pt x="0" y="0"/>
                </a:moveTo>
                <a:lnTo>
                  <a:pt x="11195220" y="0"/>
                </a:lnTo>
                <a:lnTo>
                  <a:pt x="11195220" y="6612400"/>
                </a:lnTo>
                <a:lnTo>
                  <a:pt x="0" y="6612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074" r="0" b="-1483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SCREEN SNAPS OUTPUT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447291" y="2919010"/>
            <a:ext cx="10957663" cy="6583728"/>
          </a:xfrm>
          <a:custGeom>
            <a:avLst/>
            <a:gdLst/>
            <a:ahLst/>
            <a:cxnLst/>
            <a:rect r="r" b="b" t="t" l="l"/>
            <a:pathLst>
              <a:path h="6583728" w="10957663">
                <a:moveTo>
                  <a:pt x="0" y="0"/>
                </a:moveTo>
                <a:lnTo>
                  <a:pt x="10957663" y="0"/>
                </a:lnTo>
                <a:lnTo>
                  <a:pt x="10957663" y="6583728"/>
                </a:lnTo>
                <a:lnTo>
                  <a:pt x="0" y="6583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174" r="0" b="-14583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88" y="1403694"/>
            <a:ext cx="16548188" cy="12586990"/>
            <a:chOff x="0" y="0"/>
            <a:chExt cx="22059230" cy="167788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16778833"/>
            </a:xfrm>
            <a:custGeom>
              <a:avLst/>
              <a:gdLst/>
              <a:ahLst/>
              <a:cxnLst/>
              <a:rect r="r" b="b" t="t" l="l"/>
              <a:pathLst>
                <a:path h="16778833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16778833"/>
                  </a:lnTo>
                  <a:lnTo>
                    <a:pt x="0" y="16778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1691218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SCREEN SNAPS OUTPUT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00000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https://github.com/Abdalahansa/Smart-Study-Planner 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447291" y="2925548"/>
            <a:ext cx="9710991" cy="5814899"/>
          </a:xfrm>
          <a:custGeom>
            <a:avLst/>
            <a:gdLst/>
            <a:ahLst/>
            <a:cxnLst/>
            <a:rect r="r" b="b" t="t" l="l"/>
            <a:pathLst>
              <a:path h="5814899" w="9710991">
                <a:moveTo>
                  <a:pt x="0" y="0"/>
                </a:moveTo>
                <a:lnTo>
                  <a:pt x="9710991" y="0"/>
                </a:lnTo>
                <a:lnTo>
                  <a:pt x="9710991" y="5814899"/>
                </a:lnTo>
                <a:lnTo>
                  <a:pt x="0" y="58148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89" r="0" b="-14292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Conclusion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90" y="1230387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22059230" cy="93656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planner provides a lightweight, offline-first tool to manage study schedules.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Helps improve time management and consistency.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Offers motivational support alongside task management.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Demonstrates the effectiveness of simple web technologies for solving student productivity challenges.</a:t>
              </a:r>
            </a:p>
            <a:p>
              <a:pPr algn="l">
                <a:lnSpc>
                  <a:spcPts val="3240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References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88" y="1953039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22059230" cy="945142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579125" indent="-289562" lvl="1">
                <a:lnSpc>
                  <a:spcPts val="4224"/>
                </a:lnSpc>
                <a:buFont typeface="Arial"/>
                <a:buChar char="•"/>
              </a:pPr>
              <a:r>
                <a:rPr lang="en-US" sz="3200" u="sng">
                  <a:solidFill>
                    <a:srgbClr val="000000"/>
                  </a:solidFill>
                  <a:latin typeface="ITC Franklin Gothic LT"/>
                  <a:ea typeface="ITC Franklin Gothic LT"/>
                  <a:cs typeface="ITC Franklin Gothic LT"/>
                  <a:sym typeface="ITC Franklin Gothic LT"/>
                </a:rPr>
                <a:t>MDN Web Docs. HTML, CSS, JavaScript, LocalStorage API. Retrieved from: https://developer.mozilla.org/</a:t>
              </a:r>
            </a:p>
            <a:p>
              <a:pPr algn="l" marL="579125" indent="-289562" lvl="1">
                <a:lnSpc>
                  <a:spcPts val="4224"/>
                </a:lnSpc>
                <a:buFont typeface="Arial"/>
                <a:buChar char="•"/>
              </a:pPr>
              <a:r>
                <a:rPr lang="en-US" sz="3200" u="sng">
                  <a:solidFill>
                    <a:srgbClr val="000000"/>
                  </a:solidFill>
                  <a:latin typeface="ITC Franklin Gothic LT"/>
                  <a:ea typeface="ITC Franklin Gothic LT"/>
                  <a:cs typeface="ITC Franklin Gothic LT"/>
                  <a:sym typeface="ITC Franklin Gothic LT"/>
                </a:rPr>
                <a:t>BMC Psychology (2025). Unlocking academic success: the impact of time management on study engagement.</a:t>
              </a:r>
            </a:p>
            <a:p>
              <a:pPr algn="l" marL="579125" indent="-289562" lvl="1">
                <a:lnSpc>
                  <a:spcPts val="4224"/>
                </a:lnSpc>
                <a:buFont typeface="Arial"/>
                <a:buChar char="•"/>
              </a:pPr>
              <a:r>
                <a:rPr lang="en-US" sz="3200" u="sng">
                  <a:solidFill>
                    <a:srgbClr val="000000"/>
                  </a:solidFill>
                  <a:latin typeface="ITC Franklin Gothic LT"/>
                  <a:ea typeface="ITC Franklin Gothic LT"/>
                  <a:cs typeface="ITC Franklin Gothic LT"/>
                  <a:sym typeface="ITC Franklin Gothic LT"/>
                </a:rPr>
                <a:t>Behavioral Sciences (2025). Predicting Academic Performance from Future-Oriented Daily Time Management Behavior.</a:t>
              </a:r>
            </a:p>
            <a:p>
              <a:pPr algn="l" marL="579125" indent="-289562" lvl="1">
                <a:lnSpc>
                  <a:spcPts val="4224"/>
                </a:lnSpc>
                <a:buFont typeface="Arial"/>
                <a:buChar char="•"/>
              </a:pPr>
              <a:r>
                <a:rPr lang="en-US" sz="3200" u="sng">
                  <a:solidFill>
                    <a:srgbClr val="000000"/>
                  </a:solidFill>
                  <a:latin typeface="ITC Franklin Gothic LT"/>
                  <a:ea typeface="ITC Franklin Gothic LT"/>
                  <a:cs typeface="ITC Franklin Gothic LT"/>
                  <a:sym typeface="ITC Franklin Gothic LT"/>
                </a:rPr>
                <a:t>PJSEL (2021). A Study of Relationship Between Time Management Skills and Learning Motivation of University Students.</a:t>
              </a:r>
            </a:p>
            <a:p>
              <a:pPr algn="l">
                <a:lnSpc>
                  <a:spcPts val="3960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194562" y="4149327"/>
            <a:ext cx="13948116" cy="1988344"/>
            <a:chOff x="0" y="0"/>
            <a:chExt cx="18597488" cy="2651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597488" cy="2651126"/>
            </a:xfrm>
            <a:custGeom>
              <a:avLst/>
              <a:gdLst/>
              <a:ahLst/>
              <a:cxnLst/>
              <a:rect r="r" b="b" t="t" l="l"/>
              <a:pathLst>
                <a:path h="2651126" w="18597488">
                  <a:moveTo>
                    <a:pt x="0" y="0"/>
                  </a:moveTo>
                  <a:lnTo>
                    <a:pt x="18597488" y="0"/>
                  </a:lnTo>
                  <a:lnTo>
                    <a:pt x="18597488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8597488" cy="2670176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5040"/>
                </a:lnSpc>
              </a:pPr>
              <a:r>
                <a:rPr lang="en-US" sz="4200" b="true">
                  <a:solidFill>
                    <a:srgbClr val="00206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274360" y="837702"/>
            <a:ext cx="15773400" cy="1988345"/>
            <a:chOff x="0" y="0"/>
            <a:chExt cx="21031200" cy="2651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21031200" cy="2670176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5040"/>
                </a:lnSpc>
              </a:pPr>
              <a:r>
                <a:rPr lang="en-US" sz="4200" b="true">
                  <a:solidFill>
                    <a:srgbClr val="00206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OUTLINE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48740" y="2426502"/>
            <a:ext cx="16345650" cy="3964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 b="true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Development Approach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Algorithm &amp; Deployment 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b="true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  <a:p>
            <a:pPr algn="l" marL="542925" indent="-271462" lvl="1">
              <a:lnSpc>
                <a:spcPts val="396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68023" y="1555317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Problem Statement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88" y="1953039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22059230" cy="93656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Students struggle to organize study schedules effectively.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Deadlines and tasks are often forgotten or scattered across apps/notes.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Lack of a single, simple offline tool for tracking daily study tasks and progress.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Motivation decreases when students cannot visualize their progress.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Inconsistent study habits arise due to poor task management.</a:t>
              </a:r>
            </a:p>
            <a:p>
              <a:pPr algn="l">
                <a:lnSpc>
                  <a:spcPts val="324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68023" y="1286798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System  Approach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88" y="3519039"/>
            <a:ext cx="10707740" cy="3877985"/>
            <a:chOff x="0" y="0"/>
            <a:chExt cx="14276986" cy="51706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76986" cy="5170646"/>
            </a:xfrm>
            <a:custGeom>
              <a:avLst/>
              <a:gdLst/>
              <a:ahLst/>
              <a:cxnLst/>
              <a:rect r="r" b="b" t="t" l="l"/>
              <a:pathLst>
                <a:path h="5170646" w="14276986">
                  <a:moveTo>
                    <a:pt x="0" y="0"/>
                  </a:moveTo>
                  <a:lnTo>
                    <a:pt x="14276986" y="0"/>
                  </a:lnTo>
                  <a:lnTo>
                    <a:pt x="14276986" y="5170646"/>
                  </a:lnTo>
                  <a:lnTo>
                    <a:pt x="0" y="51706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4276986" cy="518969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b="true" sz="27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Frontend Technologies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b="true" sz="27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HTML5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– Structure of the webpage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b="true" sz="27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CSS3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– Styling and responsive layouts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b="true" sz="27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JavaScript 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– Dynamic interactivity 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b="true" sz="27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Design Approach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Clean and user-friendly interface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Mobile-responsive design</a:t>
              </a:r>
            </a:p>
            <a:p>
              <a:pPr algn="l" marL="488632" indent="-244316" lvl="1">
                <a:lnSpc>
                  <a:spcPts val="3240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Modular separation of HTML, CSS, and JS files</a:t>
              </a:r>
            </a:p>
            <a:p>
              <a:pPr algn="l" marL="488632" indent="-244316" lvl="1">
                <a:lnSpc>
                  <a:spcPts val="324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Algorithm &amp; Deployment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1788" y="2512698"/>
            <a:ext cx="15421831" cy="7780288"/>
            <a:chOff x="0" y="0"/>
            <a:chExt cx="22059230" cy="111288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11128846"/>
            </a:xfrm>
            <a:custGeom>
              <a:avLst/>
              <a:gdLst/>
              <a:ahLst/>
              <a:cxnLst/>
              <a:rect r="r" b="b" t="t" l="l"/>
              <a:pathLst>
                <a:path h="11128846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11128846"/>
                  </a:lnTo>
                  <a:lnTo>
                    <a:pt x="0" y="111288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"/>
              <a:ext cx="22059230" cy="1113837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Add Task: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Validate inputs → create task object → push to array → save in LocalStorage → render → success message.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Render Tasks: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Loop tasks → display with checkbox + delete button → update progress bar.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Mark Complete: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checkbox change → update completed status → save → refresh UI.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Delete Task: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Remove task from array → save → re-render.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Motivational Quotes: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 timer → randomly display a new quote every few seconds.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Deployment — Step by Step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Local Testing: open index.html in a browser.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Optional local server: run python -m http.server.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GitHub Pages: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Push project to repo.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Enable GitHub Pages in settings.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Access published URL.</a:t>
              </a:r>
            </a:p>
            <a:p>
              <a:pPr algn="l" marL="434341" indent="-217171" lvl="1">
                <a:lnSpc>
                  <a:spcPts val="288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Alternative hosting: Netlify or Vercel → connect repo or drag-and-drop folder.</a:t>
              </a:r>
            </a:p>
            <a:p>
              <a:pPr algn="l">
                <a:lnSpc>
                  <a:spcPts val="3240"/>
                </a:lnSpc>
              </a:pPr>
            </a:p>
            <a:p>
              <a:pPr algn="l">
                <a:lnSpc>
                  <a:spcPts val="2880"/>
                </a:lnSpc>
              </a:pPr>
            </a:p>
            <a:p>
              <a:pPr algn="l" marL="434341" indent="-217171" lvl="1">
                <a:lnSpc>
                  <a:spcPts val="288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ATTACH SCREEN SNAPS OF THE CODE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2104273" y="3102214"/>
            <a:ext cx="4258472" cy="6156086"/>
          </a:xfrm>
          <a:custGeom>
            <a:avLst/>
            <a:gdLst/>
            <a:ahLst/>
            <a:cxnLst/>
            <a:rect r="r" b="b" t="t" l="l"/>
            <a:pathLst>
              <a:path h="6156086" w="4258472">
                <a:moveTo>
                  <a:pt x="0" y="0"/>
                </a:moveTo>
                <a:lnTo>
                  <a:pt x="4258472" y="0"/>
                </a:lnTo>
                <a:lnTo>
                  <a:pt x="4258472" y="6156086"/>
                </a:lnTo>
                <a:lnTo>
                  <a:pt x="0" y="61560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45" r="-145575" b="-16491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404664" y="3102214"/>
            <a:ext cx="4093829" cy="6010542"/>
          </a:xfrm>
          <a:custGeom>
            <a:avLst/>
            <a:gdLst/>
            <a:ahLst/>
            <a:cxnLst/>
            <a:rect r="r" b="b" t="t" l="l"/>
            <a:pathLst>
              <a:path h="6010542" w="4093829">
                <a:moveTo>
                  <a:pt x="0" y="0"/>
                </a:moveTo>
                <a:lnTo>
                  <a:pt x="4093829" y="0"/>
                </a:lnTo>
                <a:lnTo>
                  <a:pt x="4093829" y="6010542"/>
                </a:lnTo>
                <a:lnTo>
                  <a:pt x="0" y="6010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353" r="-144460" b="-13455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536718" y="3127487"/>
            <a:ext cx="3866369" cy="5985269"/>
          </a:xfrm>
          <a:custGeom>
            <a:avLst/>
            <a:gdLst/>
            <a:ahLst/>
            <a:cxnLst/>
            <a:rect r="r" b="b" t="t" l="l"/>
            <a:pathLst>
              <a:path h="5985269" w="3866369">
                <a:moveTo>
                  <a:pt x="0" y="0"/>
                </a:moveTo>
                <a:lnTo>
                  <a:pt x="3866369" y="0"/>
                </a:lnTo>
                <a:lnTo>
                  <a:pt x="3866369" y="5985269"/>
                </a:lnTo>
                <a:lnTo>
                  <a:pt x="0" y="5985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978" r="-158841" b="-14356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ATTACH SCREEN SNAPS OF THE CODE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34287" y="3125645"/>
            <a:ext cx="5003891" cy="5909449"/>
          </a:xfrm>
          <a:custGeom>
            <a:avLst/>
            <a:gdLst/>
            <a:ahLst/>
            <a:cxnLst/>
            <a:rect r="r" b="b" t="t" l="l"/>
            <a:pathLst>
              <a:path h="5909449" w="5003891">
                <a:moveTo>
                  <a:pt x="0" y="0"/>
                </a:moveTo>
                <a:lnTo>
                  <a:pt x="5003891" y="0"/>
                </a:lnTo>
                <a:lnTo>
                  <a:pt x="5003891" y="5909449"/>
                </a:lnTo>
                <a:lnTo>
                  <a:pt x="0" y="59094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547" r="-100000" b="-15396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6855218" y="3063591"/>
            <a:ext cx="5256401" cy="5757809"/>
          </a:xfrm>
          <a:custGeom>
            <a:avLst/>
            <a:gdLst/>
            <a:ahLst/>
            <a:cxnLst/>
            <a:rect r="r" b="b" t="t" l="l"/>
            <a:pathLst>
              <a:path h="5757809" w="5256401">
                <a:moveTo>
                  <a:pt x="0" y="0"/>
                </a:moveTo>
                <a:lnTo>
                  <a:pt x="5256401" y="0"/>
                </a:lnTo>
                <a:lnTo>
                  <a:pt x="5256401" y="5757808"/>
                </a:lnTo>
                <a:lnTo>
                  <a:pt x="0" y="5757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851" r="-90392" b="-18435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328659" y="3063591"/>
            <a:ext cx="5686047" cy="5813782"/>
          </a:xfrm>
          <a:custGeom>
            <a:avLst/>
            <a:gdLst/>
            <a:ahLst/>
            <a:cxnLst/>
            <a:rect r="r" b="b" t="t" l="l"/>
            <a:pathLst>
              <a:path h="5813782" w="5686047">
                <a:moveTo>
                  <a:pt x="0" y="0"/>
                </a:moveTo>
                <a:lnTo>
                  <a:pt x="5686048" y="0"/>
                </a:lnTo>
                <a:lnTo>
                  <a:pt x="5686048" y="5813782"/>
                </a:lnTo>
                <a:lnTo>
                  <a:pt x="0" y="58137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867" r="-76005" b="-18164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ATTACH SCREEN SNAPS OF THE CODE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229914" y="3090310"/>
            <a:ext cx="5913507" cy="5757809"/>
          </a:xfrm>
          <a:custGeom>
            <a:avLst/>
            <a:gdLst/>
            <a:ahLst/>
            <a:cxnLst/>
            <a:rect r="r" b="b" t="t" l="l"/>
            <a:pathLst>
              <a:path h="5757809" w="5913507">
                <a:moveTo>
                  <a:pt x="0" y="0"/>
                </a:moveTo>
                <a:lnTo>
                  <a:pt x="5913507" y="0"/>
                </a:lnTo>
                <a:lnTo>
                  <a:pt x="5913507" y="5757809"/>
                </a:lnTo>
                <a:lnTo>
                  <a:pt x="0" y="57578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290" r="-69235" b="-17996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571163" y="2837577"/>
            <a:ext cx="4346562" cy="6010542"/>
          </a:xfrm>
          <a:custGeom>
            <a:avLst/>
            <a:gdLst/>
            <a:ahLst/>
            <a:cxnLst/>
            <a:rect r="r" b="b" t="t" l="l"/>
            <a:pathLst>
              <a:path h="6010542" w="4346562">
                <a:moveTo>
                  <a:pt x="0" y="0"/>
                </a:moveTo>
                <a:lnTo>
                  <a:pt x="4346562" y="0"/>
                </a:lnTo>
                <a:lnTo>
                  <a:pt x="4346562" y="6010542"/>
                </a:lnTo>
                <a:lnTo>
                  <a:pt x="0" y="6010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773" r="-130245" b="-13034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614309" y="3084884"/>
            <a:ext cx="5003891" cy="5763236"/>
          </a:xfrm>
          <a:custGeom>
            <a:avLst/>
            <a:gdLst/>
            <a:ahLst/>
            <a:cxnLst/>
            <a:rect r="r" b="b" t="t" l="l"/>
            <a:pathLst>
              <a:path h="5763236" w="5003891">
                <a:moveTo>
                  <a:pt x="0" y="0"/>
                </a:moveTo>
                <a:lnTo>
                  <a:pt x="5003891" y="0"/>
                </a:lnTo>
                <a:lnTo>
                  <a:pt x="5003891" y="5763235"/>
                </a:lnTo>
                <a:lnTo>
                  <a:pt x="0" y="57632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840" r="-100000" b="-18323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727505" y="9656865"/>
            <a:ext cx="1688707" cy="547689"/>
            <a:chOff x="0" y="0"/>
            <a:chExt cx="2251610" cy="730252"/>
          </a:xfrm>
        </p:grpSpPr>
        <p:sp>
          <p:nvSpPr>
            <p:cNvPr name="Freeform 9" id="9" descr="Logo  Description automatically generated"/>
            <p:cNvSpPr/>
            <p:nvPr/>
          </p:nvSpPr>
          <p:spPr>
            <a:xfrm flipH="false" flipV="false" rot="0">
              <a:off x="0" y="0"/>
              <a:ext cx="2251583" cy="730250"/>
            </a:xfrm>
            <a:custGeom>
              <a:avLst/>
              <a:gdLst/>
              <a:ahLst/>
              <a:cxnLst/>
              <a:rect r="r" b="b" t="t" l="l"/>
              <a:pathLst>
                <a:path h="730250" w="2251583">
                  <a:moveTo>
                    <a:pt x="0" y="0"/>
                  </a:moveTo>
                  <a:lnTo>
                    <a:pt x="2251583" y="0"/>
                  </a:lnTo>
                  <a:lnTo>
                    <a:pt x="2251583" y="730250"/>
                  </a:lnTo>
                  <a:lnTo>
                    <a:pt x="0" y="730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1" r="-1" b="-14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71788" y="1053234"/>
            <a:ext cx="16544424" cy="1230864"/>
            <a:chOff x="0" y="0"/>
            <a:chExt cx="22059232" cy="16411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059232" cy="1641153"/>
            </a:xfrm>
            <a:custGeom>
              <a:avLst/>
              <a:gdLst/>
              <a:ahLst/>
              <a:cxnLst/>
              <a:rect r="r" b="b" t="t" l="l"/>
              <a:pathLst>
                <a:path h="1641153" w="22059232">
                  <a:moveTo>
                    <a:pt x="0" y="0"/>
                  </a:moveTo>
                  <a:lnTo>
                    <a:pt x="22059232" y="0"/>
                  </a:lnTo>
                  <a:lnTo>
                    <a:pt x="22059232" y="1641153"/>
                  </a:lnTo>
                  <a:lnTo>
                    <a:pt x="0" y="16411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059232" cy="167925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5940" b="true">
                  <a:solidFill>
                    <a:srgbClr val="1CADE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8024" y="828296"/>
            <a:ext cx="16544422" cy="7009986"/>
            <a:chOff x="0" y="0"/>
            <a:chExt cx="22059230" cy="93466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059230" cy="9346648"/>
            </a:xfrm>
            <a:custGeom>
              <a:avLst/>
              <a:gdLst/>
              <a:ahLst/>
              <a:cxnLst/>
              <a:rect r="r" b="b" t="t" l="l"/>
              <a:pathLst>
                <a:path h="9346648" w="22059230">
                  <a:moveTo>
                    <a:pt x="0" y="0"/>
                  </a:moveTo>
                  <a:lnTo>
                    <a:pt x="22059230" y="0"/>
                  </a:lnTo>
                  <a:lnTo>
                    <a:pt x="22059230" y="9346648"/>
                  </a:lnTo>
                  <a:lnTo>
                    <a:pt x="0" y="93466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22059230" cy="94799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760095" indent="-380048" lvl="1">
                <a:lnSpc>
                  <a:spcPts val="5544"/>
                </a:lnSpc>
                <a:buFont typeface="Arial"/>
                <a:buChar char="•"/>
              </a:pPr>
              <a:r>
                <a:rPr lang="en-US" b="true" sz="4200">
                  <a:solidFill>
                    <a:srgbClr val="404040"/>
                  </a:solidFill>
                  <a:latin typeface="ITC Franklin Gothic LT Semi-Bold"/>
                  <a:ea typeface="ITC Franklin Gothic LT Semi-Bold"/>
                  <a:cs typeface="ITC Franklin Gothic LT Semi-Bold"/>
                  <a:sym typeface="ITC Franklin Gothic LT Semi-Bold"/>
                </a:rPr>
                <a:t>ATTACH SCREEN SNAPS OF THE CODE </a:t>
              </a: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  <a:p>
              <a:pPr algn="l">
                <a:lnSpc>
                  <a:spcPts val="5544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309499" y="3111251"/>
            <a:ext cx="5711321" cy="5763236"/>
          </a:xfrm>
          <a:custGeom>
            <a:avLst/>
            <a:gdLst/>
            <a:ahLst/>
            <a:cxnLst/>
            <a:rect r="r" b="b" t="t" l="l"/>
            <a:pathLst>
              <a:path h="5763236" w="5711321">
                <a:moveTo>
                  <a:pt x="0" y="0"/>
                </a:moveTo>
                <a:lnTo>
                  <a:pt x="5711320" y="0"/>
                </a:lnTo>
                <a:lnTo>
                  <a:pt x="5711320" y="5763236"/>
                </a:lnTo>
                <a:lnTo>
                  <a:pt x="0" y="5763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840" r="-75227" b="-18323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349818" y="3262891"/>
            <a:ext cx="5281675" cy="5763236"/>
          </a:xfrm>
          <a:custGeom>
            <a:avLst/>
            <a:gdLst/>
            <a:ahLst/>
            <a:cxnLst/>
            <a:rect r="r" b="b" t="t" l="l"/>
            <a:pathLst>
              <a:path h="5763236" w="5281675">
                <a:moveTo>
                  <a:pt x="0" y="0"/>
                </a:moveTo>
                <a:lnTo>
                  <a:pt x="5281675" y="0"/>
                </a:lnTo>
                <a:lnTo>
                  <a:pt x="5281675" y="5763236"/>
                </a:lnTo>
                <a:lnTo>
                  <a:pt x="0" y="5763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840" r="-89481" b="-18323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158913" y="3099411"/>
            <a:ext cx="4801482" cy="5926716"/>
          </a:xfrm>
          <a:custGeom>
            <a:avLst/>
            <a:gdLst/>
            <a:ahLst/>
            <a:cxnLst/>
            <a:rect r="r" b="b" t="t" l="l"/>
            <a:pathLst>
              <a:path h="5926716" w="4801482">
                <a:moveTo>
                  <a:pt x="0" y="0"/>
                </a:moveTo>
                <a:lnTo>
                  <a:pt x="4801482" y="0"/>
                </a:lnTo>
                <a:lnTo>
                  <a:pt x="4801482" y="5926716"/>
                </a:lnTo>
                <a:lnTo>
                  <a:pt x="0" y="592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42" r="-108431" b="-1663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DAGz_roqbJ0</dc:identifier>
  <dcterms:modified xsi:type="dcterms:W3CDTF">2011-08-01T06:04:30Z</dcterms:modified>
  <cp:revision>1</cp:revision>
  <dc:title>Project template 4 (1) 1 1.pptx</dc:title>
</cp:coreProperties>
</file>

<file path=docProps/thumbnail.jpeg>
</file>